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546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3494-287B-43B8-885F-24E5904623F3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D05E-2ED7-4666-A3AF-B266E404C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97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3494-287B-43B8-885F-24E5904623F3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D05E-2ED7-4666-A3AF-B266E404C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62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3494-287B-43B8-885F-24E5904623F3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D05E-2ED7-4666-A3AF-B266E404C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66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3494-287B-43B8-885F-24E5904623F3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D05E-2ED7-4666-A3AF-B266E404C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2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3494-287B-43B8-885F-24E5904623F3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D05E-2ED7-4666-A3AF-B266E404C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26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3494-287B-43B8-885F-24E5904623F3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D05E-2ED7-4666-A3AF-B266E404C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83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3494-287B-43B8-885F-24E5904623F3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D05E-2ED7-4666-A3AF-B266E404C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42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3494-287B-43B8-885F-24E5904623F3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D05E-2ED7-4666-A3AF-B266E404C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2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3494-287B-43B8-885F-24E5904623F3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D05E-2ED7-4666-A3AF-B266E404C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854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3494-287B-43B8-885F-24E5904623F3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D05E-2ED7-4666-A3AF-B266E404C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90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3494-287B-43B8-885F-24E5904623F3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D05E-2ED7-4666-A3AF-B266E404C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6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03494-287B-43B8-885F-24E5904623F3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6D05E-2ED7-4666-A3AF-B266E404C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92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8718" y="142505"/>
            <a:ext cx="9144000" cy="1479844"/>
          </a:xfrm>
        </p:spPr>
        <p:txBody>
          <a:bodyPr>
            <a:normAutofit fontScale="90000"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социального развития Московской области</a:t>
            </a:r>
            <a:b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социального обслуживания Московской области </a:t>
            </a:r>
            <a:b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«Мытищинский центр социального обслуживания граждан пожилого возраста и инвалидов»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9536" y="1804857"/>
            <a:ext cx="10697378" cy="1655762"/>
          </a:xfrm>
        </p:spPr>
        <p:txBody>
          <a:bodyPr>
            <a:normAutofit lnSpcReduction="10000"/>
          </a:bodyPr>
          <a:lstStyle/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ухода </a:t>
            </a: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тяжелобольными и имеющими ограничения жизнедеятельности гражданами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43" y="3460619"/>
            <a:ext cx="2837350" cy="2837350"/>
          </a:xfrm>
          <a:prstGeom prst="rect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970" y="3528971"/>
            <a:ext cx="2768998" cy="2768998"/>
          </a:xfrm>
          <a:prstGeom prst="rect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400" y="3495334"/>
            <a:ext cx="2802635" cy="2802635"/>
          </a:xfrm>
          <a:prstGeom prst="rect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2481221" y="257799"/>
            <a:ext cx="719177" cy="719177"/>
          </a:xfrm>
          <a:prstGeom prst="rect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15662" r="14447"/>
          <a:stretch/>
        </p:blipFill>
        <p:spPr>
          <a:xfrm>
            <a:off x="854559" y="1007065"/>
            <a:ext cx="740274" cy="706538"/>
          </a:xfrm>
          <a:prstGeom prst="rect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7133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567" y="0"/>
            <a:ext cx="10515600" cy="885825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курса</a:t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 Организация ухода за тяжелобольными гражданами»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01" y="885824"/>
            <a:ext cx="11830050" cy="5838825"/>
          </a:xfrm>
        </p:spPr>
        <p:txBody>
          <a:bodyPr>
            <a:normAutofit/>
          </a:bodyPr>
          <a:lstStyle/>
          <a:p>
            <a:r>
              <a:rPr lang="ru-RU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применения</a:t>
            </a:r>
          </a:p>
          <a:p>
            <a:pPr marL="0" indent="0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Настоящая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предназначена для обучения граждан (далее-слушатели курса) , осуществляющих уход за тяжелобольными гражданами (инвалидами), а так же для социальных работников специализированных отделений социально-медицинского обслуживания,  и рассчитана на 8 часов аудиторного времени (5 часов-лекционные занятия, 3 часа-практические занятия). По итогам освоения данного курса, пройдя тестирование на знание и закрепление материала, слушатель получает справку о пройденном обучении.</a:t>
            </a:r>
          </a:p>
          <a:p>
            <a:r>
              <a:rPr lang="ru-RU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</a:t>
            </a:r>
          </a:p>
          <a:p>
            <a:pPr marL="0" indent="0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слушателями курса деятельности по улучшению, повышению эффективности и обеспечению максимально возможной бытовой и (или)социальной самостоятельности в повседневной жизнедеятельности гражданам в случае полной или частичной утраты способности либо возможности осуществлять самообслуживание, самостоятельно передвигаться, обеспечивать основные жизненные потребности в силу заболевания, травмы, возраста или наличия инвалидности.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</a:p>
          <a:p>
            <a:pPr marL="0" indent="0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обучения слушатель курса должен: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казывать услуги общего ухода;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ладеть приемами перемещения малоподвижных (неподвижных) больных;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ладеть правилами поддержания личной гигиены для лиц, нуждающихся в постороннем уходе;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ладеть навыками оказания первой доврачебной помощи;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нать психологические особенности общения с тяжелобольными;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меть организовывать досуг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тяжелобольного человека.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137" y="5135526"/>
            <a:ext cx="2517478" cy="1507550"/>
          </a:xfrm>
          <a:prstGeom prst="rect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931" y="4806462"/>
            <a:ext cx="2529110" cy="1541175"/>
          </a:xfrm>
          <a:prstGeom prst="rect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597" y="3362171"/>
            <a:ext cx="2694072" cy="1273624"/>
          </a:xfrm>
          <a:prstGeom prst="rect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0937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8554" y="3087592"/>
            <a:ext cx="4024312" cy="865151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курса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 rot="20994479">
            <a:off x="424692" y="558423"/>
            <a:ext cx="2935718" cy="2296202"/>
          </a:xfrm>
          <a:prstGeom prst="cloudCallout">
            <a:avLst>
              <a:gd name="adj1" fmla="val 79045"/>
              <a:gd name="adj2" fmla="val 78941"/>
            </a:avLst>
          </a:prstGeom>
          <a:solidFill>
            <a:schemeClr val="accent1">
              <a:alpha val="6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 востребованность ухода за тяжелобольными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 rot="1355410">
            <a:off x="8729328" y="738056"/>
            <a:ext cx="3056364" cy="2016463"/>
          </a:xfrm>
          <a:prstGeom prst="cloudCallout">
            <a:avLst>
              <a:gd name="adj1" fmla="val -56905"/>
              <a:gd name="adj2" fmla="val 112428"/>
            </a:avLst>
          </a:prstGeom>
          <a:solidFill>
            <a:schemeClr val="accent1">
              <a:alpha val="6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 автономность больного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265189">
            <a:off x="8944789" y="3771789"/>
            <a:ext cx="2952304" cy="1855602"/>
          </a:xfrm>
          <a:prstGeom prst="cloudCallout">
            <a:avLst>
              <a:gd name="adj1" fmla="val -90059"/>
              <a:gd name="adj2" fmla="val -41660"/>
            </a:avLst>
          </a:prstGeom>
          <a:solidFill>
            <a:schemeClr val="accent1">
              <a:alpha val="6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досуга пожилых людей в домашних условиях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21177248">
            <a:off x="357830" y="3852718"/>
            <a:ext cx="2903502" cy="1998498"/>
          </a:xfrm>
          <a:prstGeom prst="cloudCallout">
            <a:avLst>
              <a:gd name="adj1" fmla="val 96378"/>
              <a:gd name="adj2" fmla="val -49424"/>
            </a:avLst>
          </a:prstGeom>
          <a:solidFill>
            <a:schemeClr val="accent1">
              <a:alpha val="6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Кормление лежачего больного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5145216" y="228380"/>
            <a:ext cx="2946293" cy="1983192"/>
          </a:xfrm>
          <a:prstGeom prst="cloudCallout">
            <a:avLst>
              <a:gd name="adj1" fmla="val -23713"/>
              <a:gd name="adj2" fmla="val 100304"/>
            </a:avLst>
          </a:prstGeom>
          <a:solidFill>
            <a:schemeClr val="accent1">
              <a:alpha val="6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гигиена тяжелобольного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0242" y="6305106"/>
            <a:ext cx="11404605" cy="414670"/>
          </a:xfrm>
          <a:prstGeom prst="rect">
            <a:avLst/>
          </a:prstGeom>
          <a:solidFill>
            <a:schemeClr val="accent1">
              <a:alpha val="6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подробная информация по обучающему курсу «Организация ухода за тяжелобольными гражданами» и его направлениям представлена в материалах, принадлежащих Центру ( программа прохождения курса, тематический план занятий, видео уроки, лекционный материал, памятки, тесты и др.) </a:t>
            </a:r>
            <a:endParaRPr lang="ru-RU" sz="1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268" y="3829814"/>
            <a:ext cx="3086884" cy="2333613"/>
          </a:xfrm>
          <a:prstGeom prst="rect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7072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259</Words>
  <Application>Microsoft Office PowerPoint</Application>
  <PresentationFormat>Широкоэкранный</PresentationFormat>
  <Paragraphs>23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Wingdings</vt:lpstr>
      <vt:lpstr>Тема Office</vt:lpstr>
      <vt:lpstr> Министерство социального развития Московской области   Государственное бюджетное учреждение социального обслуживания Московской области  «Мытищинский центр социального обслуживания граждан пожилого возраста и инвалидов»</vt:lpstr>
      <vt:lpstr>Программа курса  « Организация ухода за тяжелобольными гражданами»</vt:lpstr>
      <vt:lpstr>Направления курса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Запруднева</dc:creator>
  <cp:lastModifiedBy>Виктория Запруднева</cp:lastModifiedBy>
  <cp:revision>33</cp:revision>
  <dcterms:created xsi:type="dcterms:W3CDTF">2019-04-05T18:29:50Z</dcterms:created>
  <dcterms:modified xsi:type="dcterms:W3CDTF">2019-04-05T23:15:30Z</dcterms:modified>
</cp:coreProperties>
</file>