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54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3494-287B-43B8-885F-24E5904623F3}" type="datetimeFigureOut">
              <a:rPr lang="ru-RU" smtClean="0"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D05E-2ED7-4666-A3AF-B266E404C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975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3494-287B-43B8-885F-24E5904623F3}" type="datetimeFigureOut">
              <a:rPr lang="ru-RU" smtClean="0"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D05E-2ED7-4666-A3AF-B266E404C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623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3494-287B-43B8-885F-24E5904623F3}" type="datetimeFigureOut">
              <a:rPr lang="ru-RU" smtClean="0"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D05E-2ED7-4666-A3AF-B266E404C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665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3494-287B-43B8-885F-24E5904623F3}" type="datetimeFigureOut">
              <a:rPr lang="ru-RU" smtClean="0"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D05E-2ED7-4666-A3AF-B266E404C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727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3494-287B-43B8-885F-24E5904623F3}" type="datetimeFigureOut">
              <a:rPr lang="ru-RU" smtClean="0"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D05E-2ED7-4666-A3AF-B266E404C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262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3494-287B-43B8-885F-24E5904623F3}" type="datetimeFigureOut">
              <a:rPr lang="ru-RU" smtClean="0"/>
              <a:t>06.04.2019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D05E-2ED7-4666-A3AF-B266E404C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83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3494-287B-43B8-885F-24E5904623F3}" type="datetimeFigureOut">
              <a:rPr lang="ru-RU" smtClean="0"/>
              <a:t>06.04.2019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D05E-2ED7-4666-A3AF-B266E404C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425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3494-287B-43B8-885F-24E5904623F3}" type="datetimeFigureOut">
              <a:rPr lang="ru-RU" smtClean="0"/>
              <a:t>06.04.2019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D05E-2ED7-4666-A3AF-B266E404C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827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3494-287B-43B8-885F-24E5904623F3}" type="datetimeFigureOut">
              <a:rPr lang="ru-RU" smtClean="0"/>
              <a:t>06.04.2019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D05E-2ED7-4666-A3AF-B266E404C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854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3494-287B-43B8-885F-24E5904623F3}" type="datetimeFigureOut">
              <a:rPr lang="ru-RU" smtClean="0"/>
              <a:t>06.04.2019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D05E-2ED7-4666-A3AF-B266E404C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907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3494-287B-43B8-885F-24E5904623F3}" type="datetimeFigureOut">
              <a:rPr lang="ru-RU" smtClean="0"/>
              <a:t>06.04.2019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D05E-2ED7-4666-A3AF-B266E404C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36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03494-287B-43B8-885F-24E5904623F3}" type="datetimeFigureOut">
              <a:rPr lang="ru-RU" smtClean="0"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6D05E-2ED7-4666-A3AF-B266E404C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929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8718" y="142505"/>
            <a:ext cx="9144000" cy="1479844"/>
          </a:xfrm>
        </p:spPr>
        <p:txBody>
          <a:bodyPr>
            <a:normAutofit fontScale="90000"/>
          </a:bodyPr>
          <a:lstStyle/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социального развития Московской области</a:t>
            </a:r>
            <a:b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социального обслуживания Московской области </a:t>
            </a:r>
            <a:b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«Мытищинский центр социального обслуживания граждан пожилого возраста и инвалидов»</a:t>
            </a: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9536" y="1804857"/>
            <a:ext cx="10697378" cy="1655762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</a:p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оциального работника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2481221" y="257799"/>
            <a:ext cx="719177" cy="719177"/>
          </a:xfrm>
          <a:prstGeom prst="rect">
            <a:avLst/>
          </a:prstGeom>
          <a:ln w="25400">
            <a:solidFill>
              <a:srgbClr val="7030A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5662" r="14447"/>
          <a:stretch/>
        </p:blipFill>
        <p:spPr>
          <a:xfrm>
            <a:off x="854559" y="1007065"/>
            <a:ext cx="740274" cy="706538"/>
          </a:xfrm>
          <a:prstGeom prst="rect">
            <a:avLst/>
          </a:prstGeom>
          <a:ln w="25400">
            <a:solidFill>
              <a:srgbClr val="7030A0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4833" y="3643127"/>
            <a:ext cx="3928072" cy="2619533"/>
          </a:xfrm>
          <a:prstGeom prst="rect">
            <a:avLst/>
          </a:prstGeom>
          <a:ln w="25400">
            <a:solidFill>
              <a:srgbClr val="7030A0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6808572" y="3643127"/>
            <a:ext cx="3966519" cy="2619533"/>
          </a:xfrm>
          <a:prstGeom prst="rect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работник-призвание,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может души состояние.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Добра и заботы творение,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Благодарных сердец исцеление.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Лента лицом вниз 14"/>
          <p:cNvSpPr/>
          <p:nvPr/>
        </p:nvSpPr>
        <p:spPr>
          <a:xfrm>
            <a:off x="8223420" y="3892378"/>
            <a:ext cx="1068861" cy="271849"/>
          </a:xfrm>
          <a:prstGeom prst="ribbon">
            <a:avLst/>
          </a:prstGeom>
          <a:solidFill>
            <a:srgbClr val="7030A0">
              <a:alpha val="51000"/>
            </a:srgbClr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33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567" y="0"/>
            <a:ext cx="10515600" cy="885825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курса</a:t>
            </a:r>
            <a:b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 Школа социального работника»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501" y="885824"/>
            <a:ext cx="11830050" cy="5838825"/>
          </a:xfrm>
        </p:spPr>
        <p:txBody>
          <a:bodyPr>
            <a:normAutofit lnSpcReduction="10000"/>
          </a:bodyPr>
          <a:lstStyle/>
          <a:p>
            <a:r>
              <a:rPr lang="ru-RU" sz="1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применения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предназначена для приобретения слушателями необходимых знаний по социальной  работе  для 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  в  практической  деятельности.  Программа предполагает изучение социальной работы как практико-ориентированной деятельности, направленной на решение проблем человека или семьи в трудных жизненных ситуациях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Программа 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нацелена  на  формирование  у  специалистов  знаний,  форм  и  методов деятельности социальных учреждений по оказанию социальных услуг населению с учетом специфики системы социальной защиты и в условиях межведомственного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взаимодействия,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процессом социального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обслуживания. Программа рассчитана на 9 часов аудиторного времени (лекционно-демонстрационные, тренинги, деловые игры), с сентября по май, ежемесячно по 1-му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часу,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актуальной проблемой, которую выделяют сотрудники Центра.</a:t>
            </a:r>
          </a:p>
          <a:p>
            <a:r>
              <a:rPr lang="ru-RU" sz="1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</a:t>
            </a:r>
          </a:p>
          <a:p>
            <a:pPr marL="0" indent="0">
              <a:buNone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овышение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обслуживания населения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Обучение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профессиональным основам, механизмам взаимодействия и методикам оказания поддержки социально уязвимым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гражданам. Обучение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методам работы, которые используются при адаптации социально незащищенных групп в условиях реальной жизни в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социуме. Разъяснение  аспектов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работы,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 новых возможностей данного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вида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</a:p>
          <a:p>
            <a:r>
              <a:rPr lang="ru-RU" sz="1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оказания социально-бытовых, </a:t>
            </a:r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социально-медицинских и правовых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 гражданам пожилого возраста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инвалидам;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оптимально возможного уровня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 и социальной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адаптации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пожилых людей</a:t>
            </a:r>
          </a:p>
          <a:p>
            <a:pPr marL="0" indent="0">
              <a:buNone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инвалидов в привычной для них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домашней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обстановке;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благоприятной обстановки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психологической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атмосферы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коллективе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«профессионального выгорания»;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личностных предпосылок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адаптации к изменяющимся условиям, </a:t>
            </a:r>
          </a:p>
          <a:p>
            <a:pPr marL="0" indent="0">
              <a:buNone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на здоровый образ жизни.</a:t>
            </a:r>
          </a:p>
          <a:p>
            <a:pPr marL="0" indent="0">
              <a:buNone/>
            </a:pPr>
            <a:endParaRPr lang="ru-RU" sz="18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481" t="488" r="5593" b="11969"/>
          <a:stretch/>
        </p:blipFill>
        <p:spPr>
          <a:xfrm>
            <a:off x="9169737" y="3772790"/>
            <a:ext cx="1461446" cy="1338892"/>
          </a:xfrm>
          <a:prstGeom prst="rect">
            <a:avLst/>
          </a:prstGeom>
          <a:ln w="25400">
            <a:solidFill>
              <a:srgbClr val="7030A0"/>
            </a:solidFill>
          </a:ln>
        </p:spPr>
      </p:pic>
      <p:sp>
        <p:nvSpPr>
          <p:cNvPr id="5" name="Блок-схема: узел 4"/>
          <p:cNvSpPr/>
          <p:nvPr/>
        </p:nvSpPr>
        <p:spPr>
          <a:xfrm>
            <a:off x="9312918" y="4435930"/>
            <a:ext cx="110219" cy="121442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68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10440662" y="4387821"/>
            <a:ext cx="111211" cy="108830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9695409" y="3777759"/>
            <a:ext cx="104958" cy="110318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8935" y="5282814"/>
            <a:ext cx="1464463" cy="1270703"/>
          </a:xfrm>
          <a:prstGeom prst="rect">
            <a:avLst/>
          </a:prstGeom>
          <a:ln w="25400">
            <a:solidFill>
              <a:srgbClr val="7030A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435" y="5282814"/>
            <a:ext cx="1428268" cy="1298137"/>
          </a:xfrm>
          <a:prstGeom prst="rect">
            <a:avLst/>
          </a:prstGeom>
          <a:ln w="254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80937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7477" y="2253247"/>
            <a:ext cx="4024312" cy="762975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курса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0242" y="6305106"/>
            <a:ext cx="11404605" cy="414670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подробная информация по обучающему курсу «Школа социального работника» и его направлениям представлена в материалах, принадлежащих Центру         ( программа прохождения курса, тематический план занятий, видео </a:t>
            </a:r>
            <a:r>
              <a:rPr lang="ru-RU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лекционные материалы, памятки, и др.) </a:t>
            </a:r>
            <a:endParaRPr lang="ru-RU" sz="1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441" y="383425"/>
            <a:ext cx="3551274" cy="1180214"/>
          </a:xfrm>
          <a:prstGeom prst="rect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нормативно-правовой базы, документоведение, освоение профессионально этических норм социальной работы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5073" y="435935"/>
            <a:ext cx="3551274" cy="1031358"/>
          </a:xfrm>
          <a:prstGeom prst="rect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психологии граждан пожилого возраста и инвалидов, профилактика</a:t>
            </a:r>
          </a:p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«профессионального выгорания»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Соединительная линия уступом 24"/>
          <p:cNvCxnSpPr>
            <a:stCxn id="3" idx="2"/>
          </p:cNvCxnSpPr>
          <p:nvPr/>
        </p:nvCxnSpPr>
        <p:spPr>
          <a:xfrm rot="16200000" flipH="1">
            <a:off x="2758888" y="887829"/>
            <a:ext cx="934380" cy="228600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/>
          <p:nvPr/>
        </p:nvCxnSpPr>
        <p:spPr>
          <a:xfrm rot="5400000">
            <a:off x="8316500" y="850841"/>
            <a:ext cx="1059895" cy="233948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3" idx="2"/>
          </p:cNvCxnSpPr>
          <p:nvPr/>
        </p:nvCxnSpPr>
        <p:spPr>
          <a:xfrm>
            <a:off x="6060710" y="1467293"/>
            <a:ext cx="0" cy="9037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3926985" y="2932017"/>
            <a:ext cx="1378662" cy="5273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 flipV="1">
            <a:off x="6528391" y="2932017"/>
            <a:ext cx="1643890" cy="6318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8314979" y="352949"/>
            <a:ext cx="3498111" cy="1137684"/>
          </a:xfrm>
          <a:prstGeom prst="rect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навыкам ухода за пожилыми гражданами и инвалидами, использованию ТСР, основным правилам обеспечения безопасности жизнедеятельности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219286" y="3247940"/>
            <a:ext cx="3593804" cy="988828"/>
          </a:xfrm>
          <a:prstGeom prst="rect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здорового образа жизни </a:t>
            </a:r>
          </a:p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получателей социальных услуг</a:t>
            </a:r>
          </a:p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социальных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работников, навыки оказания первой доврачебной помощи 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40242" y="3247940"/>
            <a:ext cx="3551274" cy="988828"/>
          </a:xfrm>
          <a:prstGeom prst="rect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количественных и качественных показателей оказания социальных услуг получателям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18" y="4428666"/>
            <a:ext cx="1721478" cy="1586408"/>
          </a:xfrm>
          <a:prstGeom prst="rect">
            <a:avLst/>
          </a:prstGeom>
          <a:ln w="25400">
            <a:solidFill>
              <a:srgbClr val="7030A0"/>
            </a:solidFill>
          </a:ln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569" y="3376902"/>
            <a:ext cx="1713377" cy="2471217"/>
          </a:xfrm>
          <a:prstGeom prst="rect">
            <a:avLst/>
          </a:prstGeom>
          <a:ln w="25400">
            <a:solidFill>
              <a:srgbClr val="7030A0"/>
            </a:solidFill>
          </a:ln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6994" y="4402672"/>
            <a:ext cx="1418388" cy="1778199"/>
          </a:xfrm>
          <a:prstGeom prst="rect">
            <a:avLst/>
          </a:prstGeom>
          <a:ln w="254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407072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366</Words>
  <Application>Microsoft Office PowerPoint</Application>
  <PresentationFormat>Широкоэкранный</PresentationFormat>
  <Paragraphs>31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Wingdings</vt:lpstr>
      <vt:lpstr>Тема Office</vt:lpstr>
      <vt:lpstr> Министерство социального развития Московской области   Государственное бюджетное учреждение социального обслуживания Московской области  «Мытищинский центр социального обслуживания граждан пожилого возраста и инвалидов»</vt:lpstr>
      <vt:lpstr>Программа курса  « Школа социального работника»</vt:lpstr>
      <vt:lpstr>Направления курса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Запруднева</dc:creator>
  <cp:lastModifiedBy>Виктория Запруднева</cp:lastModifiedBy>
  <cp:revision>66</cp:revision>
  <dcterms:created xsi:type="dcterms:W3CDTF">2019-04-05T18:29:50Z</dcterms:created>
  <dcterms:modified xsi:type="dcterms:W3CDTF">2019-04-06T20:23:57Z</dcterms:modified>
</cp:coreProperties>
</file>